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97" autoAdjust="0"/>
  </p:normalViewPr>
  <p:slideViewPr>
    <p:cSldViewPr>
      <p:cViewPr varScale="1">
        <p:scale>
          <a:sx n="82" d="100"/>
          <a:sy n="82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0706-0419-4C6B-A96B-F86E57D1F348}" type="datetimeFigureOut">
              <a:rPr lang="uk-UA" smtClean="0"/>
              <a:pPr/>
              <a:t>27.06.2018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4C54C-59D4-4B3F-8845-1E214F17CEA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uk-UA" sz="2400" dirty="0"/>
          </a:p>
        </p:txBody>
      </p:sp>
      <p:pic>
        <p:nvPicPr>
          <p:cNvPr id="4" name="Содержимое 3" descr="Ð ÐµÐ·ÑÐ»ÑÑÐ°Ñ Ð¿Ð¾ÑÑÐºÑ Ð·Ð¾Ð±ÑÐ°Ð¶ÐµÐ½Ñ Ð·Ð° Ð·Ð°Ð¿Ð¸ÑÐ¾Ð¼ &quot;Ð´ÐµÐ½Ñ Ð¼Ð¾Ð»Ð¾Ð´Ñ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7992889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Gabriola" pitchFamily="82" charset="0"/>
              </a:rPr>
              <a:t>НАДВІРНЯНСЬКА РАЙОННА ДЕРЖАВНА АДМІНІСТРАЦІЯ  </a:t>
            </a:r>
            <a:br>
              <a:rPr lang="uk-UA" sz="2000" b="1" dirty="0" smtClean="0">
                <a:solidFill>
                  <a:srgbClr val="002060"/>
                </a:solidFill>
                <a:latin typeface="Gabriola" pitchFamily="82" charset="0"/>
              </a:rPr>
            </a:br>
            <a:r>
              <a:rPr lang="uk-UA" sz="2000" b="1" dirty="0" smtClean="0">
                <a:solidFill>
                  <a:srgbClr val="002060"/>
                </a:solidFill>
                <a:latin typeface="Gabriola" pitchFamily="82" charset="0"/>
              </a:rPr>
              <a:t>НАДВІРНЯНСЬКА РАЙОННА РАДА </a:t>
            </a:r>
            <a:endParaRPr lang="en-US" sz="20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Gabriola" pitchFamily="82" charset="0"/>
              </a:rPr>
              <a:t>НАДВІРНЯНСЬКА МІСЬКА РАДА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ctr"/>
            <a:endParaRPr lang="en-US" sz="2400" b="1" dirty="0" smtClean="0">
              <a:solidFill>
                <a:srgbClr val="002060"/>
              </a:solidFill>
              <a:latin typeface="Gabriola" pitchFamily="82" charset="0"/>
            </a:endParaRPr>
          </a:p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endParaRPr lang="uk-UA" dirty="0">
              <a:latin typeface="Segoe UI Ligh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76872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ПРОГРАМА</a:t>
            </a:r>
          </a:p>
          <a:p>
            <a:pPr algn="ctr"/>
            <a:r>
              <a:rPr lang="uk-UA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28.06.2018</a:t>
            </a: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</a:rPr>
              <a:t>15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:00 год. – Фінал кубку району з футболу сезону 2017-2018 року, церемонія нагородження переможців (м. Надвірна стадіон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“Нафтовик”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)</a:t>
            </a: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15:00 год. – юнаки /ФК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“Ланчин”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смт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.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Ланчин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– ФК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“Бистриця”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с. Пасічна/</a:t>
            </a: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17:00 год. – дорослі / ФК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“Перерісль”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с.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Перерісль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– ФК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“Олімпія”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Vrinda" pitchFamily="34" charset="0"/>
                <a:sym typeface="Wingdings" pitchFamily="2" charset="2"/>
              </a:rPr>
              <a:t> с. Камінне/</a:t>
            </a:r>
          </a:p>
          <a:p>
            <a:pPr algn="ctr"/>
            <a:r>
              <a:rPr lang="uk-UA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01</a:t>
            </a:r>
            <a:r>
              <a:rPr lang="uk-UA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.07.2018</a:t>
            </a:r>
            <a:endParaRPr lang="uk-UA" sz="2000" u="sng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sym typeface="Wingdings" pitchFamily="2" charset="2"/>
            </a:endParaRP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11:00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год. – “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Summer for us - 2018” </a:t>
            </a:r>
            <a:r>
              <a:rPr lang="uk-UA" sz="1400" i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- турнір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з пляжного волейболу серед юнаків до 25 років (м. Надвірна зона відпочинку ім. Н.Яремчука)</a:t>
            </a: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19:00 год. - Святковий концерт за участі  переможців міжнародних, всеукраїнських, обласних конкурсів. Нагородження молодіжних громадських організацій району</a:t>
            </a: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21:00 год. – Молодіжна дискотека з конкурсами та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забавами</a:t>
            </a:r>
          </a:p>
          <a:p>
            <a:pPr algn="ctr"/>
            <a:r>
              <a:rPr lang="uk-UA" sz="2000" u="sng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02.07.2018</a:t>
            </a:r>
            <a:endParaRPr lang="uk-UA" sz="2000" i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sym typeface="Wingdings" pitchFamily="2" charset="2"/>
            </a:endParaRPr>
          </a:p>
          <a:p>
            <a:pPr algn="just"/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11:00 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год. –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“Футбол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 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offline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”-турнір з міні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-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футболу серед юнаків  2006-2007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р.н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.        (м. Надвірна майданчик зі штучним покриттям біля стадіону </a:t>
            </a:r>
            <a:r>
              <a:rPr lang="uk-UA" sz="1400" i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“Нафтовик”</a:t>
            </a:r>
            <a:r>
              <a:rPr lang="uk-UA" sz="1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sym typeface="Wingdings" pitchFamily="2" charset="2"/>
              </a:rPr>
              <a:t>)</a:t>
            </a:r>
          </a:p>
          <a:p>
            <a:pPr algn="just"/>
            <a:endParaRPr lang="uk-UA" sz="1400" i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sym typeface="Wingdings" pitchFamily="2" charset="2"/>
            </a:endParaRPr>
          </a:p>
          <a:p>
            <a:endParaRPr lang="uk-UA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169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RDA</dc:creator>
  <cp:lastModifiedBy>RDA</cp:lastModifiedBy>
  <cp:revision>21</cp:revision>
  <dcterms:created xsi:type="dcterms:W3CDTF">2018-06-25T12:07:06Z</dcterms:created>
  <dcterms:modified xsi:type="dcterms:W3CDTF">2018-06-27T09:19:49Z</dcterms:modified>
</cp:coreProperties>
</file>